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8" r:id="rId2"/>
    <p:sldId id="256" r:id="rId3"/>
    <p:sldId id="286" r:id="rId4"/>
    <p:sldId id="289" r:id="rId5"/>
    <p:sldId id="277" r:id="rId6"/>
    <p:sldId id="278" r:id="rId7"/>
    <p:sldId id="265" r:id="rId8"/>
    <p:sldId id="279" r:id="rId9"/>
    <p:sldId id="283" r:id="rId10"/>
    <p:sldId id="257" r:id="rId11"/>
    <p:sldId id="280" r:id="rId12"/>
    <p:sldId id="274" r:id="rId13"/>
    <p:sldId id="273" r:id="rId14"/>
    <p:sldId id="290" r:id="rId15"/>
    <p:sldId id="275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431" autoAdjust="0"/>
  </p:normalViewPr>
  <p:slideViewPr>
    <p:cSldViewPr snapToGrid="0">
      <p:cViewPr varScale="1">
        <p:scale>
          <a:sx n="60" d="100"/>
          <a:sy n="60" d="100"/>
        </p:scale>
        <p:origin x="1680" y="4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স্লাইডটির মাধ্যমে শিক্ষার্থীর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 বাল্ব না জ্বলার কারণ বের করার প্রচেষ্টা নেয়া যায়। এরপর আজকের পাঠ ঘোষণা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করা যেতে পারে কোনগুলো ধাতু এবং কোনগুলো অধাতু। সুতা দেখতে চকচক করলেও পরিবাহী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সুতা ধাতু নয়।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আমরা</a:t>
            </a:r>
            <a:r>
              <a:rPr lang="bn-BD" baseline="0" dirty="0" smtClean="0"/>
              <a:t> ভিডিও তে কি দেখলাম তা দুই মিনিট শিক্ষার্থীদের থেকে শোনা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টি দলে ভাগ করে ছোট ছোট তার ও বাল্ব দিয়ে আলো জ্বালাতে দিতে হবে, একই সাথে রাবার দিয়ে ব্যাটারী সং।যোগ দিতে হবে।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সিধান্ত</a:t>
            </a:r>
            <a:r>
              <a:rPr lang="bn-BD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লেখার  ক্ষেত্রে শিক্ষক সহযোগিতা করবেন।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1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প্রতিভাবান ও অনগ্রসর শিক্ষার্থীর জোড়া তৈরী করে কাজ দিতে হবে- তামা ও লোহা বিদ্যুৎ পরিবহণ করে । প্লাস্টিক ও রাবার বিদ্যুৎ পরিবহণ করে না।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ধাতু  চক চক করে    ২। ধাতু  বিদ্যুৎ পরিবহণ করে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 সাথে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উত্তরগুলি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মিলিয়ে 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6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-53224" y="835616"/>
                <a:ext cx="9197224" cy="304265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স্লাইডটি সম্মানিত শিক্ষকবৃন্দের জন্য হাইড করে রাখা আছে। প্রতিটি স্লাইডের প্রয়োজনীয়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নির্দেশনা স্লাইডের নিচে নোটে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য়া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আছে, যা ক্লাস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পরিচালনার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সহায়ক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শুরু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স্লাইডটি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প্রদর্শিত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 শিক্ষক কন্টেন্টটি শ্রেণিতে শুরু করতে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পারেন।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শিক্ষককে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কন্টেন্টটি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পাঠ্যবইয়ের সাথে মিলিয়ে নেয়ার অনুরোধ রইল। </a:t>
                </a:r>
                <a:endPara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প্রেজেন্টেশন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চলাকালীন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আনহাইড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224" y="835616"/>
                <a:ext cx="9197224" cy="3042658"/>
              </a:xfrm>
              <a:prstGeom prst="roundRect">
                <a:avLst/>
              </a:prstGeom>
              <a:blipFill rotWithShape="0">
                <a:blip r:embed="rId2"/>
                <a:stretch>
                  <a:fillRect t="-2196" b="-6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3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74" y="1081861"/>
            <a:ext cx="1725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98" y="1612776"/>
            <a:ext cx="843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তামা, লোহা, রাবার, প্লাস্টিক এদের মধ্যে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পরিবহণ করে, কোন</a:t>
            </a:r>
            <a:r>
              <a:rPr lang="en-US" sz="3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না</a:t>
            </a:r>
            <a:r>
              <a:rPr lang="en-US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তৈরী কর-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39779"/>
              </p:ext>
            </p:extLst>
          </p:nvPr>
        </p:nvGraphicFramePr>
        <p:xfrm>
          <a:off x="327547" y="2503805"/>
          <a:ext cx="7789461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487"/>
                <a:gridCol w="2596487"/>
                <a:gridCol w="2596487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পরিবাহী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অপরিবাহী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তামা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প্লাস্টিক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লোহা</a:t>
                      </a:r>
                      <a:endParaRPr lang="en-US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রাবার</a:t>
                      </a:r>
                      <a:endParaRPr lang="en-US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0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751" y="3086249"/>
            <a:ext cx="575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ধাতু-অধাতুসমুহের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35205" y="770021"/>
            <a:ext cx="2566737" cy="1449954"/>
            <a:chOff x="3335205" y="770021"/>
            <a:chExt cx="2566737" cy="1449954"/>
          </a:xfrm>
        </p:grpSpPr>
        <p:sp>
          <p:nvSpPr>
            <p:cNvPr id="4" name="Cloud 3"/>
            <p:cNvSpPr/>
            <p:nvPr/>
          </p:nvSpPr>
          <p:spPr>
            <a:xfrm>
              <a:off x="3335205" y="770021"/>
              <a:ext cx="2566737" cy="1449954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05359" y="1355733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501" y="2038322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তামা বিদ্যুৎ   -পরিবাহী/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3501" y="2751751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রাবার বিদ্যুৎ -পরিবাহী /  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3501" y="3467156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লোহা বিদ্যুৎ -  পরিবাহী /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3501" y="4102045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প্লাস্টিক বিদ্যুৎ- পরিবাহী /  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743201" y="2036347"/>
            <a:ext cx="368489" cy="43858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un 7"/>
          <p:cNvSpPr/>
          <p:nvPr/>
        </p:nvSpPr>
        <p:spPr>
          <a:xfrm>
            <a:off x="3787249" y="2751751"/>
            <a:ext cx="368489" cy="43858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un 8"/>
          <p:cNvSpPr/>
          <p:nvPr/>
        </p:nvSpPr>
        <p:spPr>
          <a:xfrm>
            <a:off x="2842094" y="3467155"/>
            <a:ext cx="368489" cy="43858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un 9"/>
          <p:cNvSpPr/>
          <p:nvPr/>
        </p:nvSpPr>
        <p:spPr>
          <a:xfrm>
            <a:off x="3889606" y="4102045"/>
            <a:ext cx="368489" cy="43858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2" grpId="0"/>
      <p:bldP spid="33" grpId="0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8684" y="1301282"/>
            <a:ext cx="222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25618"/>
            <a:ext cx="904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দুটি খুলে লোহা, প্লাস্টিক ইত্যাদি দিয়ে সংযোগ দিয়ে দেখ বাল্ব জ্বলবে কি না?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5" y="1137511"/>
            <a:ext cx="279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গুরু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শব্দ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734" y="2474991"/>
            <a:ext cx="279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পরিবাহী, কুপরিবাহী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952" y="3055095"/>
            <a:ext cx="426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" y="121920"/>
            <a:ext cx="8763000" cy="6614158"/>
            <a:chOff x="152400" y="-193596"/>
            <a:chExt cx="8763000" cy="6776402"/>
          </a:xfrm>
        </p:grpSpPr>
        <p:sp>
          <p:nvSpPr>
            <p:cNvPr id="3" name="TextBox 1"/>
            <p:cNvSpPr txBox="1"/>
            <p:nvPr/>
          </p:nvSpPr>
          <p:spPr>
            <a:xfrm>
              <a:off x="3352800" y="-193596"/>
              <a:ext cx="2362200" cy="1336596"/>
            </a:xfrm>
            <a:prstGeom prst="rect">
              <a:avLst/>
            </a:prstGeom>
            <a:noFill/>
          </p:spPr>
          <p:txBody>
            <a:bodyPr wrap="none" numCol="1" rtlCol="0">
              <a:prstTxWarp prst="textInflateTo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কৃতজ্ঞতা স্বীকার </a:t>
              </a:r>
              <a:endPara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2"/>
            <p:cNvSpPr txBox="1"/>
            <p:nvPr/>
          </p:nvSpPr>
          <p:spPr>
            <a:xfrm>
              <a:off x="152400" y="1156661"/>
              <a:ext cx="8763000" cy="1200329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600" dirty="0" smtClean="0">
                  <a:solidFill>
                    <a:srgbClr val="003399"/>
                  </a:solidFill>
                  <a:latin typeface="Nikosh" pitchFamily="2" charset="0"/>
                  <a:cs typeface="Nikosh" pitchFamily="2" charset="0"/>
                </a:rPr>
                <a:t>শিক্ষা মন্ত্রণালয়, মাউশি, এনসিটিবি ও এটুআই-এর সংশ্লিষ্ট কর্মকর্তাবৃন্দ </a:t>
              </a:r>
              <a:endParaRPr lang="en-US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152400" y="2370651"/>
              <a:ext cx="8763000" cy="95410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solidFill>
                    <a:srgbClr val="005426"/>
                  </a:solidFill>
                  <a:latin typeface="Nikosh" pitchFamily="2" charset="0"/>
                  <a:cs typeface="Nikosh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  </a:r>
              <a:endParaRPr lang="en-US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152400" y="3474263"/>
              <a:ext cx="8763000" cy="3108543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জনাব মো</a:t>
              </a:r>
              <a:r>
                <a:rPr lang="bn-BD" sz="2800" dirty="0" smtClean="0">
                  <a:latin typeface="Nikosh" pitchFamily="2" charset="0"/>
                  <a:cs typeface="Nikosh" pitchFamily="2" charset="0"/>
                </a:rPr>
                <a:t>ছাম্মৎ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bn-IN" sz="2800" dirty="0">
                  <a:latin typeface="Nikosh" pitchFamily="2" charset="0"/>
                  <a:cs typeface="Nikosh" pitchFamily="2" charset="0"/>
                </a:rPr>
                <a:t>খাদিজা ইয়াসমিন, 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সহকা</a:t>
              </a:r>
              <a:r>
                <a:rPr lang="bn-BD" sz="2800" dirty="0" smtClean="0">
                  <a:latin typeface="Nikosh" pitchFamily="2" charset="0"/>
                  <a:cs typeface="Nikosh" pitchFamily="2" charset="0"/>
                </a:rPr>
                <a:t>রী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 অধ্যাপক </a:t>
              </a:r>
              <a:r>
                <a:rPr lang="bn-IN" sz="2800" dirty="0">
                  <a:latin typeface="Nikosh" pitchFamily="2" charset="0"/>
                  <a:cs typeface="Nikosh" pitchFamily="2" charset="0"/>
                </a:rPr>
                <a:t>টিটিসি, 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ঢাকা</a:t>
              </a:r>
            </a:p>
            <a:p>
              <a:pPr algn="ctr"/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জনাব </a:t>
              </a:r>
              <a:r>
                <a:rPr lang="bn-IN" sz="2800" dirty="0">
                  <a:latin typeface="Nikosh" pitchFamily="2" charset="0"/>
                  <a:cs typeface="Nikosh" pitchFamily="2" charset="0"/>
                </a:rPr>
                <a:t>মোঃ তাজুল ইসলাম, 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সহকা</a:t>
              </a:r>
              <a:r>
                <a:rPr lang="bn-BD" sz="2800" dirty="0" smtClean="0">
                  <a:latin typeface="Nikosh" pitchFamily="2" charset="0"/>
                  <a:cs typeface="Nikosh" pitchFamily="2" charset="0"/>
                </a:rPr>
                <a:t>রী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bn-IN" sz="2800" dirty="0">
                  <a:latin typeface="Nikosh" pitchFamily="2" charset="0"/>
                  <a:cs typeface="Nikosh" pitchFamily="2" charset="0"/>
                </a:rPr>
                <a:t>অধ্যাপক, 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টিটিসি পাবনা</a:t>
              </a:r>
              <a:endParaRPr lang="bn-BD" sz="2800" dirty="0" smtClean="0"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bn-IN" sz="2800" dirty="0">
                  <a:latin typeface="Nikosh" pitchFamily="2" charset="0"/>
                  <a:cs typeface="Nikosh" pitchFamily="2" charset="0"/>
                </a:rPr>
                <a:t>জনাব সামসুদ্দিন আহমেদ</a:t>
              </a:r>
              <a:r>
                <a:rPr lang="bn-BD" sz="2800" dirty="0">
                  <a:latin typeface="Nikosh" pitchFamily="2" charset="0"/>
                  <a:cs typeface="Nikosh" pitchFamily="2" charset="0"/>
                </a:rPr>
                <a:t> তালুকদার</a:t>
              </a:r>
              <a:r>
                <a:rPr lang="bn-IN" sz="2800" dirty="0">
                  <a:latin typeface="Nikosh" pitchFamily="2" charset="0"/>
                  <a:cs typeface="Nikosh" pitchFamily="2" charset="0"/>
                </a:rPr>
                <a:t>, প্রভাষক, 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টিটিসি কুমিল্লা</a:t>
              </a:r>
              <a:endParaRPr lang="bn-BD" sz="2800" dirty="0" smtClean="0"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bn-BD" sz="2800" dirty="0" smtClean="0">
                  <a:latin typeface="Nikosh" pitchFamily="2" charset="0"/>
                  <a:cs typeface="Nikosh" pitchFamily="2" charset="0"/>
                </a:rPr>
                <a:t>জি,এম রাকিবুল ইসলাম, প্রভাষক, টিটিসি, রংপুর।</a:t>
              </a:r>
              <a:endParaRPr lang="bn-IN" sz="2800" dirty="0" smtClean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2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/>
          <a:stretch/>
        </p:blipFill>
        <p:spPr>
          <a:xfrm>
            <a:off x="259275" y="0"/>
            <a:ext cx="8572500" cy="6568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9799" y="1961046"/>
            <a:ext cx="3124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4439" y="241893"/>
            <a:ext cx="8411197" cy="5273239"/>
            <a:chOff x="514439" y="241893"/>
            <a:chExt cx="8411197" cy="5273239"/>
          </a:xfrm>
        </p:grpSpPr>
        <p:sp>
          <p:nvSpPr>
            <p:cNvPr id="21" name="Bevel 20"/>
            <p:cNvSpPr/>
            <p:nvPr/>
          </p:nvSpPr>
          <p:spPr>
            <a:xfrm>
              <a:off x="3587138" y="241893"/>
              <a:ext cx="1997019" cy="846161"/>
            </a:xfrm>
            <a:prstGeom prst="beve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14439" y="489847"/>
              <a:ext cx="8411197" cy="5025285"/>
              <a:chOff x="514439" y="667661"/>
              <a:chExt cx="8411197" cy="483897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77963" y="667661"/>
                <a:ext cx="8347673" cy="4838973"/>
                <a:chOff x="770618" y="-252785"/>
                <a:chExt cx="11130230" cy="645196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70618" y="3103454"/>
                  <a:ext cx="5521001" cy="3095723"/>
                  <a:chOff x="770618" y="3103454"/>
                  <a:chExt cx="5521001" cy="3095723"/>
                </a:xfrm>
              </p:grpSpPr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825208" y="3103454"/>
                    <a:ext cx="2654970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আনিসুর রহমান </a:t>
                    </a:r>
                    <a:endPara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825208" y="3749785"/>
                    <a:ext cx="4743079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প্রভাষক, পদার্থবিজ্ঞান বিভাগ</a:t>
                    </a:r>
                    <a:endPara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825208" y="5042447"/>
                    <a:ext cx="5288989" cy="661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মোবাইল ফোন</a:t>
                    </a:r>
                    <a:r>
                      <a:rPr lang="en-US" sz="27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 </a:t>
                    </a:r>
                    <a:r>
                      <a:rPr lang="bn-BD" sz="27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০১৭১৪-১৭৯৯৭৯</a:t>
                    </a:r>
                    <a:endPara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25208" y="4396117"/>
                    <a:ext cx="5466410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ভেড়ামারা কলেজ, ভেড়ামারা, কুষ্টিয়া।</a:t>
                    </a:r>
                    <a:endPara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70618" y="5678012"/>
                    <a:ext cx="5521001" cy="521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r>
                      <a:rPr lang="en-US" sz="20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nisur_rahman1000@yahoo.com</a:t>
                    </a:r>
                    <a:endParaRPr lang="en-US" sz="20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5365204" y="-252785"/>
                  <a:ext cx="1986231" cy="677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8202623" y="2330101"/>
                  <a:ext cx="3698225" cy="2743124"/>
                  <a:chOff x="8202623" y="2330101"/>
                  <a:chExt cx="3698225" cy="2743124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202623" y="2330101"/>
                    <a:ext cx="1964958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</a:t>
                    </a:r>
                    <a:r>
                      <a:rPr lang="en-US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</a:t>
                    </a:r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ষষ্ঠ</a:t>
                    </a:r>
                    <a:endPara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8202623" y="3022598"/>
                    <a:ext cx="3698225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</a:t>
                    </a:r>
                    <a:r>
                      <a:rPr lang="en-US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</a:t>
                    </a:r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বিজ্ঞান</a:t>
                    </a:r>
                    <a:endPara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202623" y="3668929"/>
                    <a:ext cx="3698225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</a:t>
                    </a:r>
                    <a:r>
                      <a:rPr lang="en-US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</a:t>
                    </a:r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সপ্তম </a:t>
                    </a:r>
                    <a:endPara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8202623" y="4396117"/>
                    <a:ext cx="3698225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পৃষ্ঠা</a:t>
                    </a:r>
                    <a:r>
                      <a:rPr lang="en-US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</a:t>
                    </a:r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৫৪</a:t>
                    </a:r>
                    <a:endPara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439" y="700951"/>
                <a:ext cx="2515303" cy="2515302"/>
              </a:xfrm>
              <a:prstGeom prst="rect">
                <a:avLst/>
              </a:prstGeom>
            </p:spPr>
          </p:pic>
        </p:grpSp>
      </p:grpSp>
      <p:cxnSp>
        <p:nvCxnSpPr>
          <p:cNvPr id="25" name="Straight Connector 24"/>
          <p:cNvCxnSpPr/>
          <p:nvPr/>
        </p:nvCxnSpPr>
        <p:spPr>
          <a:xfrm flipH="1">
            <a:off x="5281685" y="2765290"/>
            <a:ext cx="13646" cy="2546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13576" y="3103945"/>
            <a:ext cx="1708" cy="1908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049793" y="3025752"/>
            <a:ext cx="27294" cy="20162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57382" y="903836"/>
            <a:ext cx="5598601" cy="1711218"/>
            <a:chOff x="1228610" y="332518"/>
            <a:chExt cx="7464801" cy="22816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74" y="332518"/>
              <a:ext cx="2002384" cy="22816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64658">
              <a:off x="1228610" y="703205"/>
              <a:ext cx="1595291" cy="15952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888" y="332518"/>
              <a:ext cx="2217523" cy="2203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33318" y="2803623"/>
            <a:ext cx="632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সাথে দড়ি এবং বাল্বের সংযোগ দিলে বাল্বটি জ্বলবে কি?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24499" y="3255709"/>
            <a:ext cx="5556863" cy="1730376"/>
            <a:chOff x="2165997" y="3197945"/>
            <a:chExt cx="7409151" cy="23071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807" y="3223489"/>
              <a:ext cx="2002384" cy="2281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64658">
              <a:off x="2165997" y="3552590"/>
              <a:ext cx="1595291" cy="15952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23" y="3197945"/>
              <a:ext cx="2143125" cy="194083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49309" y="5163418"/>
            <a:ext cx="64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সাথে তার এবং বাল্বের সংযোগ দিলে বাল্বটি জ্বলবে কি?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9054" y="2794044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জ্বললে কেন?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9054" y="5163417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জ্বলবে কেন?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93370" y="2169995"/>
            <a:ext cx="6517616" cy="2088108"/>
            <a:chOff x="1193370" y="2169995"/>
            <a:chExt cx="6517616" cy="2088108"/>
          </a:xfrm>
        </p:grpSpPr>
        <p:sp>
          <p:nvSpPr>
            <p:cNvPr id="2" name="Double Wave 1"/>
            <p:cNvSpPr/>
            <p:nvPr/>
          </p:nvSpPr>
          <p:spPr>
            <a:xfrm>
              <a:off x="1193370" y="2169995"/>
              <a:ext cx="6135478" cy="2088108"/>
            </a:xfrm>
            <a:prstGeom prst="doubleWav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91876" y="2726417"/>
              <a:ext cx="6319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 ও অধাতুর বিদ্যুৎ পরিবাহিতা </a:t>
              </a:r>
              <a:endPara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342" y="1682045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8322" y="2644683"/>
            <a:ext cx="7260540" cy="1048114"/>
            <a:chOff x="870049" y="2383243"/>
            <a:chExt cx="9680720" cy="1397485"/>
          </a:xfrm>
        </p:grpSpPr>
        <p:sp>
          <p:nvSpPr>
            <p:cNvPr id="3" name="TextBox 2"/>
            <p:cNvSpPr txBox="1"/>
            <p:nvPr/>
          </p:nvSpPr>
          <p:spPr>
            <a:xfrm>
              <a:off x="912252" y="2383243"/>
              <a:ext cx="82181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ধাতুসমূহের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পরিবাহিতা বর্ণনা করতে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0049" y="3165175"/>
              <a:ext cx="9680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অধাতুসমূহের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অপরিবাহিতা 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47418" y="596685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5208" y="3014158"/>
            <a:ext cx="7415919" cy="582003"/>
            <a:chOff x="647572" y="4025799"/>
            <a:chExt cx="9887892" cy="776005"/>
          </a:xfrm>
        </p:grpSpPr>
        <p:sp>
          <p:nvSpPr>
            <p:cNvPr id="6" name="TextBox 5"/>
            <p:cNvSpPr txBox="1"/>
            <p:nvPr/>
          </p:nvSpPr>
          <p:spPr>
            <a:xfrm>
              <a:off x="647572" y="4124696"/>
              <a:ext cx="22048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1659" y="4124696"/>
              <a:ext cx="13014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কয়লা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33968" y="4025799"/>
              <a:ext cx="13014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প্লাস্টিক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5160" y="898193"/>
            <a:ext cx="8633957" cy="2231408"/>
            <a:chOff x="-6879" y="54590"/>
            <a:chExt cx="11511942" cy="2975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923" y="191070"/>
              <a:ext cx="3676864" cy="26179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9" y="191070"/>
              <a:ext cx="3550647" cy="25242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941" y="54590"/>
              <a:ext cx="3830122" cy="29752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2690" y="3521991"/>
            <a:ext cx="7961465" cy="1972376"/>
            <a:chOff x="243586" y="3552988"/>
            <a:chExt cx="10615287" cy="2629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86" y="3880539"/>
              <a:ext cx="3304494" cy="20784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694" y="3670408"/>
              <a:ext cx="2761396" cy="25124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138" y="3552988"/>
              <a:ext cx="2533735" cy="20990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15751" y="5326491"/>
            <a:ext cx="6642714" cy="507832"/>
            <a:chOff x="1818442" y="4124695"/>
            <a:chExt cx="8856952" cy="677108"/>
          </a:xfrm>
        </p:grpSpPr>
        <p:sp>
          <p:nvSpPr>
            <p:cNvPr id="17" name="TextBox 16"/>
            <p:cNvSpPr txBox="1"/>
            <p:nvPr/>
          </p:nvSpPr>
          <p:spPr>
            <a:xfrm>
              <a:off x="1818442" y="4124695"/>
              <a:ext cx="19043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সুতা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6700" y="4124696"/>
              <a:ext cx="130149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পেরেক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3898" y="4124696"/>
              <a:ext cx="130149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972" y="1093050"/>
            <a:ext cx="261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</a:t>
            </a:r>
            <a:r>
              <a:rPr lang="en-US" sz="2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995139"/>
              </p:ext>
            </p:extLst>
          </p:nvPr>
        </p:nvGraphicFramePr>
        <p:xfrm>
          <a:off x="3631178" y="2405275"/>
          <a:ext cx="1220600" cy="102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1178" y="2405275"/>
                        <a:ext cx="1220600" cy="102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56238" y="3877193"/>
            <a:ext cx="39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ভিডিওটিতে কি দেখলাম?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9145" y="2609958"/>
            <a:ext cx="741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এক প্রান্তে বাল্ব রেখে তার দিয়ে ব্যাটারির দুই প্রান্তে সংযোগ দাও।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0954" y="1565904"/>
            <a:ext cx="211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359" y="3423179"/>
            <a:ext cx="34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2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সিদ্ধান্তসমূহ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3692" y="1175161"/>
            <a:ext cx="4293030" cy="852408"/>
            <a:chOff x="1465924" y="1131378"/>
            <a:chExt cx="4293030" cy="852408"/>
          </a:xfrm>
        </p:grpSpPr>
        <p:sp>
          <p:nvSpPr>
            <p:cNvPr id="7" name="Rounded Rectangle 6"/>
            <p:cNvSpPr/>
            <p:nvPr/>
          </p:nvSpPr>
          <p:spPr>
            <a:xfrm>
              <a:off x="1465924" y="1131378"/>
              <a:ext cx="4293030" cy="8524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2675238" y="1288584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3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544</Words>
  <Application>Microsoft Office PowerPoint</Application>
  <PresentationFormat>On-screen Show (4:3)</PresentationFormat>
  <Paragraphs>87</Paragraphs>
  <Slides>16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MD. ANISUR RAHMAN</cp:lastModifiedBy>
  <cp:revision>173</cp:revision>
  <dcterms:created xsi:type="dcterms:W3CDTF">2014-09-20T16:42:22Z</dcterms:created>
  <dcterms:modified xsi:type="dcterms:W3CDTF">2016-08-10T04:30:51Z</dcterms:modified>
</cp:coreProperties>
</file>